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40" r:id="rId2"/>
    <p:sldId id="288" r:id="rId3"/>
    <p:sldId id="275" r:id="rId4"/>
    <p:sldId id="292" r:id="rId5"/>
    <p:sldId id="341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92" autoAdjust="0"/>
  </p:normalViewPr>
  <p:slideViewPr>
    <p:cSldViewPr snapToGrid="0">
      <p:cViewPr varScale="1">
        <p:scale>
          <a:sx n="77" d="100"/>
          <a:sy n="77" d="100"/>
        </p:scale>
        <p:origin x="576" y="12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McQuillan" userId="a798018f86a4f6e0" providerId="LiveId" clId="{969D7528-AF9F-4B29-AFBB-64C05DE0BE7D}"/>
    <pc:docChg chg="delSld">
      <pc:chgData name="Peter McQuillan" userId="a798018f86a4f6e0" providerId="LiveId" clId="{969D7528-AF9F-4B29-AFBB-64C05DE0BE7D}" dt="2020-11-18T03:46:56.005" v="41" actId="47"/>
      <pc:docMkLst>
        <pc:docMk/>
      </pc:docMkLst>
      <pc:sldChg chg="del">
        <pc:chgData name="Peter McQuillan" userId="a798018f86a4f6e0" providerId="LiveId" clId="{969D7528-AF9F-4B29-AFBB-64C05DE0BE7D}" dt="2020-11-18T03:46:38.037" v="1" actId="47"/>
        <pc:sldMkLst>
          <pc:docMk/>
          <pc:sldMk cId="0" sldId="256"/>
        </pc:sldMkLst>
      </pc:sldChg>
      <pc:sldChg chg="del">
        <pc:chgData name="Peter McQuillan" userId="a798018f86a4f6e0" providerId="LiveId" clId="{969D7528-AF9F-4B29-AFBB-64C05DE0BE7D}" dt="2020-11-18T03:46:38.789" v="3" actId="47"/>
        <pc:sldMkLst>
          <pc:docMk/>
          <pc:sldMk cId="0" sldId="258"/>
        </pc:sldMkLst>
      </pc:sldChg>
      <pc:sldChg chg="del">
        <pc:chgData name="Peter McQuillan" userId="a798018f86a4f6e0" providerId="LiveId" clId="{969D7528-AF9F-4B29-AFBB-64C05DE0BE7D}" dt="2020-11-18T03:46:47.588" v="25" actId="47"/>
        <pc:sldMkLst>
          <pc:docMk/>
          <pc:sldMk cId="0" sldId="259"/>
        </pc:sldMkLst>
      </pc:sldChg>
      <pc:sldChg chg="del">
        <pc:chgData name="Peter McQuillan" userId="a798018f86a4f6e0" providerId="LiveId" clId="{969D7528-AF9F-4B29-AFBB-64C05DE0BE7D}" dt="2020-11-18T03:46:47.624" v="26" actId="47"/>
        <pc:sldMkLst>
          <pc:docMk/>
          <pc:sldMk cId="0" sldId="260"/>
        </pc:sldMkLst>
      </pc:sldChg>
      <pc:sldChg chg="del">
        <pc:chgData name="Peter McQuillan" userId="a798018f86a4f6e0" providerId="LiveId" clId="{969D7528-AF9F-4B29-AFBB-64C05DE0BE7D}" dt="2020-11-18T03:46:43.819" v="16" actId="47"/>
        <pc:sldMkLst>
          <pc:docMk/>
          <pc:sldMk cId="0" sldId="261"/>
        </pc:sldMkLst>
      </pc:sldChg>
      <pc:sldChg chg="del">
        <pc:chgData name="Peter McQuillan" userId="a798018f86a4f6e0" providerId="LiveId" clId="{969D7528-AF9F-4B29-AFBB-64C05DE0BE7D}" dt="2020-11-18T03:46:48.517" v="27" actId="47"/>
        <pc:sldMkLst>
          <pc:docMk/>
          <pc:sldMk cId="0" sldId="262"/>
        </pc:sldMkLst>
      </pc:sldChg>
      <pc:sldChg chg="del">
        <pc:chgData name="Peter McQuillan" userId="a798018f86a4f6e0" providerId="LiveId" clId="{969D7528-AF9F-4B29-AFBB-64C05DE0BE7D}" dt="2020-11-18T03:46:40.900" v="9" actId="47"/>
        <pc:sldMkLst>
          <pc:docMk/>
          <pc:sldMk cId="0" sldId="263"/>
        </pc:sldMkLst>
      </pc:sldChg>
      <pc:sldChg chg="del">
        <pc:chgData name="Peter McQuillan" userId="a798018f86a4f6e0" providerId="LiveId" clId="{969D7528-AF9F-4B29-AFBB-64C05DE0BE7D}" dt="2020-11-18T03:46:43.057" v="14" actId="47"/>
        <pc:sldMkLst>
          <pc:docMk/>
          <pc:sldMk cId="0" sldId="264"/>
        </pc:sldMkLst>
      </pc:sldChg>
      <pc:sldChg chg="del">
        <pc:chgData name="Peter McQuillan" userId="a798018f86a4f6e0" providerId="LiveId" clId="{969D7528-AF9F-4B29-AFBB-64C05DE0BE7D}" dt="2020-11-18T03:46:40.926" v="10" actId="47"/>
        <pc:sldMkLst>
          <pc:docMk/>
          <pc:sldMk cId="0" sldId="265"/>
        </pc:sldMkLst>
      </pc:sldChg>
      <pc:sldChg chg="del">
        <pc:chgData name="Peter McQuillan" userId="a798018f86a4f6e0" providerId="LiveId" clId="{969D7528-AF9F-4B29-AFBB-64C05DE0BE7D}" dt="2020-11-18T03:46:44.496" v="18" actId="47"/>
        <pc:sldMkLst>
          <pc:docMk/>
          <pc:sldMk cId="0" sldId="267"/>
        </pc:sldMkLst>
      </pc:sldChg>
      <pc:sldChg chg="del">
        <pc:chgData name="Peter McQuillan" userId="a798018f86a4f6e0" providerId="LiveId" clId="{969D7528-AF9F-4B29-AFBB-64C05DE0BE7D}" dt="2020-11-18T03:46:38.762" v="2" actId="47"/>
        <pc:sldMkLst>
          <pc:docMk/>
          <pc:sldMk cId="0" sldId="268"/>
        </pc:sldMkLst>
      </pc:sldChg>
      <pc:sldChg chg="del">
        <pc:chgData name="Peter McQuillan" userId="a798018f86a4f6e0" providerId="LiveId" clId="{969D7528-AF9F-4B29-AFBB-64C05DE0BE7D}" dt="2020-11-18T03:46:44.792" v="19" actId="47"/>
        <pc:sldMkLst>
          <pc:docMk/>
          <pc:sldMk cId="0" sldId="270"/>
        </pc:sldMkLst>
      </pc:sldChg>
      <pc:sldChg chg="del">
        <pc:chgData name="Peter McQuillan" userId="a798018f86a4f6e0" providerId="LiveId" clId="{969D7528-AF9F-4B29-AFBB-64C05DE0BE7D}" dt="2020-11-18T03:46:46.587" v="23" actId="47"/>
        <pc:sldMkLst>
          <pc:docMk/>
          <pc:sldMk cId="0" sldId="272"/>
        </pc:sldMkLst>
      </pc:sldChg>
      <pc:sldChg chg="del">
        <pc:chgData name="Peter McQuillan" userId="a798018f86a4f6e0" providerId="LiveId" clId="{969D7528-AF9F-4B29-AFBB-64C05DE0BE7D}" dt="2020-11-18T03:46:46.108" v="22" actId="47"/>
        <pc:sldMkLst>
          <pc:docMk/>
          <pc:sldMk cId="0" sldId="273"/>
        </pc:sldMkLst>
      </pc:sldChg>
      <pc:sldChg chg="del">
        <pc:chgData name="Peter McQuillan" userId="a798018f86a4f6e0" providerId="LiveId" clId="{969D7528-AF9F-4B29-AFBB-64C05DE0BE7D}" dt="2020-11-18T03:46:48.923" v="28" actId="47"/>
        <pc:sldMkLst>
          <pc:docMk/>
          <pc:sldMk cId="0" sldId="274"/>
        </pc:sldMkLst>
      </pc:sldChg>
      <pc:sldChg chg="del">
        <pc:chgData name="Peter McQuillan" userId="a798018f86a4f6e0" providerId="LiveId" clId="{969D7528-AF9F-4B29-AFBB-64C05DE0BE7D}" dt="2020-11-18T03:46:48.964" v="29" actId="47"/>
        <pc:sldMkLst>
          <pc:docMk/>
          <pc:sldMk cId="0" sldId="276"/>
        </pc:sldMkLst>
      </pc:sldChg>
      <pc:sldChg chg="del">
        <pc:chgData name="Peter McQuillan" userId="a798018f86a4f6e0" providerId="LiveId" clId="{969D7528-AF9F-4B29-AFBB-64C05DE0BE7D}" dt="2020-11-18T03:46:54.693" v="38" actId="47"/>
        <pc:sldMkLst>
          <pc:docMk/>
          <pc:sldMk cId="0" sldId="277"/>
        </pc:sldMkLst>
      </pc:sldChg>
      <pc:sldChg chg="del">
        <pc:chgData name="Peter McQuillan" userId="a798018f86a4f6e0" providerId="LiveId" clId="{969D7528-AF9F-4B29-AFBB-64C05DE0BE7D}" dt="2020-11-18T03:46:55.396" v="40" actId="47"/>
        <pc:sldMkLst>
          <pc:docMk/>
          <pc:sldMk cId="0" sldId="278"/>
        </pc:sldMkLst>
      </pc:sldChg>
      <pc:sldChg chg="del">
        <pc:chgData name="Peter McQuillan" userId="a798018f86a4f6e0" providerId="LiveId" clId="{969D7528-AF9F-4B29-AFBB-64C05DE0BE7D}" dt="2020-11-18T03:46:52.481" v="36" actId="47"/>
        <pc:sldMkLst>
          <pc:docMk/>
          <pc:sldMk cId="0" sldId="279"/>
        </pc:sldMkLst>
      </pc:sldChg>
      <pc:sldChg chg="del">
        <pc:chgData name="Peter McQuillan" userId="a798018f86a4f6e0" providerId="LiveId" clId="{969D7528-AF9F-4B29-AFBB-64C05DE0BE7D}" dt="2020-11-18T03:46:50.856" v="32" actId="47"/>
        <pc:sldMkLst>
          <pc:docMk/>
          <pc:sldMk cId="0" sldId="280"/>
        </pc:sldMkLst>
      </pc:sldChg>
      <pc:sldChg chg="del">
        <pc:chgData name="Peter McQuillan" userId="a798018f86a4f6e0" providerId="LiveId" clId="{969D7528-AF9F-4B29-AFBB-64C05DE0BE7D}" dt="2020-11-18T03:46:53.950" v="37" actId="47"/>
        <pc:sldMkLst>
          <pc:docMk/>
          <pc:sldMk cId="0" sldId="281"/>
        </pc:sldMkLst>
      </pc:sldChg>
      <pc:sldChg chg="del">
        <pc:chgData name="Peter McQuillan" userId="a798018f86a4f6e0" providerId="LiveId" clId="{969D7528-AF9F-4B29-AFBB-64C05DE0BE7D}" dt="2020-11-18T03:46:54.712" v="39" actId="47"/>
        <pc:sldMkLst>
          <pc:docMk/>
          <pc:sldMk cId="0" sldId="282"/>
        </pc:sldMkLst>
      </pc:sldChg>
      <pc:sldChg chg="del">
        <pc:chgData name="Peter McQuillan" userId="a798018f86a4f6e0" providerId="LiveId" clId="{969D7528-AF9F-4B29-AFBB-64C05DE0BE7D}" dt="2020-11-18T03:46:46.960" v="24" actId="47"/>
        <pc:sldMkLst>
          <pc:docMk/>
          <pc:sldMk cId="0" sldId="283"/>
        </pc:sldMkLst>
      </pc:sldChg>
      <pc:sldChg chg="del">
        <pc:chgData name="Peter McQuillan" userId="a798018f86a4f6e0" providerId="LiveId" clId="{969D7528-AF9F-4B29-AFBB-64C05DE0BE7D}" dt="2020-11-18T03:46:38.816" v="4" actId="47"/>
        <pc:sldMkLst>
          <pc:docMk/>
          <pc:sldMk cId="0" sldId="284"/>
        </pc:sldMkLst>
      </pc:sldChg>
      <pc:sldChg chg="del">
        <pc:chgData name="Peter McQuillan" userId="a798018f86a4f6e0" providerId="LiveId" clId="{969D7528-AF9F-4B29-AFBB-64C05DE0BE7D}" dt="2020-11-18T03:46:49.561" v="30" actId="47"/>
        <pc:sldMkLst>
          <pc:docMk/>
          <pc:sldMk cId="0" sldId="287"/>
        </pc:sldMkLst>
      </pc:sldChg>
      <pc:sldChg chg="del">
        <pc:chgData name="Peter McQuillan" userId="a798018f86a4f6e0" providerId="LiveId" clId="{969D7528-AF9F-4B29-AFBB-64C05DE0BE7D}" dt="2020-11-18T03:46:41.341" v="11" actId="47"/>
        <pc:sldMkLst>
          <pc:docMk/>
          <pc:sldMk cId="0" sldId="289"/>
        </pc:sldMkLst>
      </pc:sldChg>
      <pc:sldChg chg="del">
        <pc:chgData name="Peter McQuillan" userId="a798018f86a4f6e0" providerId="LiveId" clId="{969D7528-AF9F-4B29-AFBB-64C05DE0BE7D}" dt="2020-11-18T03:46:50.928" v="33" actId="47"/>
        <pc:sldMkLst>
          <pc:docMk/>
          <pc:sldMk cId="0" sldId="290"/>
        </pc:sldMkLst>
      </pc:sldChg>
      <pc:sldChg chg="del">
        <pc:chgData name="Peter McQuillan" userId="a798018f86a4f6e0" providerId="LiveId" clId="{969D7528-AF9F-4B29-AFBB-64C05DE0BE7D}" dt="2020-11-18T03:46:49.643" v="31" actId="47"/>
        <pc:sldMkLst>
          <pc:docMk/>
          <pc:sldMk cId="0" sldId="291"/>
        </pc:sldMkLst>
      </pc:sldChg>
      <pc:sldChg chg="del">
        <pc:chgData name="Peter McQuillan" userId="a798018f86a4f6e0" providerId="LiveId" clId="{969D7528-AF9F-4B29-AFBB-64C05DE0BE7D}" dt="2020-11-18T03:46:44.104" v="17" actId="47"/>
        <pc:sldMkLst>
          <pc:docMk/>
          <pc:sldMk cId="3841097606" sldId="297"/>
        </pc:sldMkLst>
      </pc:sldChg>
      <pc:sldChg chg="del">
        <pc:chgData name="Peter McQuillan" userId="a798018f86a4f6e0" providerId="LiveId" clId="{969D7528-AF9F-4B29-AFBB-64C05DE0BE7D}" dt="2020-11-18T03:46:40.384" v="7" actId="47"/>
        <pc:sldMkLst>
          <pc:docMk/>
          <pc:sldMk cId="242339737" sldId="315"/>
        </pc:sldMkLst>
      </pc:sldChg>
      <pc:sldChg chg="del">
        <pc:chgData name="Peter McQuillan" userId="a798018f86a4f6e0" providerId="LiveId" clId="{969D7528-AF9F-4B29-AFBB-64C05DE0BE7D}" dt="2020-11-18T03:46:40.455" v="8" actId="47"/>
        <pc:sldMkLst>
          <pc:docMk/>
          <pc:sldMk cId="1531000160" sldId="328"/>
        </pc:sldMkLst>
      </pc:sldChg>
      <pc:sldChg chg="del">
        <pc:chgData name="Peter McQuillan" userId="a798018f86a4f6e0" providerId="LiveId" clId="{969D7528-AF9F-4B29-AFBB-64C05DE0BE7D}" dt="2020-11-18T03:46:43.506" v="15" actId="47"/>
        <pc:sldMkLst>
          <pc:docMk/>
          <pc:sldMk cId="2569092231" sldId="329"/>
        </pc:sldMkLst>
      </pc:sldChg>
      <pc:sldChg chg="del">
        <pc:chgData name="Peter McQuillan" userId="a798018f86a4f6e0" providerId="LiveId" clId="{969D7528-AF9F-4B29-AFBB-64C05DE0BE7D}" dt="2020-11-18T03:46:37.703" v="0" actId="47"/>
        <pc:sldMkLst>
          <pc:docMk/>
          <pc:sldMk cId="3161028016" sldId="330"/>
        </pc:sldMkLst>
      </pc:sldChg>
      <pc:sldChg chg="del">
        <pc:chgData name="Peter McQuillan" userId="a798018f86a4f6e0" providerId="LiveId" clId="{969D7528-AF9F-4B29-AFBB-64C05DE0BE7D}" dt="2020-11-18T03:46:42.321" v="12" actId="47"/>
        <pc:sldMkLst>
          <pc:docMk/>
          <pc:sldMk cId="3867637128" sldId="331"/>
        </pc:sldMkLst>
      </pc:sldChg>
      <pc:sldChg chg="del">
        <pc:chgData name="Peter McQuillan" userId="a798018f86a4f6e0" providerId="LiveId" clId="{969D7528-AF9F-4B29-AFBB-64C05DE0BE7D}" dt="2020-11-18T03:46:42.568" v="13" actId="47"/>
        <pc:sldMkLst>
          <pc:docMk/>
          <pc:sldMk cId="3354375443" sldId="332"/>
        </pc:sldMkLst>
      </pc:sldChg>
      <pc:sldChg chg="del">
        <pc:chgData name="Peter McQuillan" userId="a798018f86a4f6e0" providerId="LiveId" clId="{969D7528-AF9F-4B29-AFBB-64C05DE0BE7D}" dt="2020-11-18T03:46:44.959" v="20" actId="47"/>
        <pc:sldMkLst>
          <pc:docMk/>
          <pc:sldMk cId="1367942207" sldId="333"/>
        </pc:sldMkLst>
      </pc:sldChg>
      <pc:sldChg chg="del">
        <pc:chgData name="Peter McQuillan" userId="a798018f86a4f6e0" providerId="LiveId" clId="{969D7528-AF9F-4B29-AFBB-64C05DE0BE7D}" dt="2020-11-18T03:46:45.885" v="21" actId="47"/>
        <pc:sldMkLst>
          <pc:docMk/>
          <pc:sldMk cId="1091315389" sldId="334"/>
        </pc:sldMkLst>
      </pc:sldChg>
      <pc:sldChg chg="del">
        <pc:chgData name="Peter McQuillan" userId="a798018f86a4f6e0" providerId="LiveId" clId="{969D7528-AF9F-4B29-AFBB-64C05DE0BE7D}" dt="2020-11-18T03:46:51.461" v="34" actId="47"/>
        <pc:sldMkLst>
          <pc:docMk/>
          <pc:sldMk cId="287920383" sldId="335"/>
        </pc:sldMkLst>
      </pc:sldChg>
      <pc:sldChg chg="del">
        <pc:chgData name="Peter McQuillan" userId="a798018f86a4f6e0" providerId="LiveId" clId="{969D7528-AF9F-4B29-AFBB-64C05DE0BE7D}" dt="2020-11-18T03:46:51.889" v="35" actId="47"/>
        <pc:sldMkLst>
          <pc:docMk/>
          <pc:sldMk cId="2981305995" sldId="336"/>
        </pc:sldMkLst>
      </pc:sldChg>
      <pc:sldChg chg="del">
        <pc:chgData name="Peter McQuillan" userId="a798018f86a4f6e0" providerId="LiveId" clId="{969D7528-AF9F-4B29-AFBB-64C05DE0BE7D}" dt="2020-11-18T03:46:56.005" v="41" actId="47"/>
        <pc:sldMkLst>
          <pc:docMk/>
          <pc:sldMk cId="3359657329" sldId="337"/>
        </pc:sldMkLst>
      </pc:sldChg>
      <pc:sldChg chg="del">
        <pc:chgData name="Peter McQuillan" userId="a798018f86a4f6e0" providerId="LiveId" clId="{969D7528-AF9F-4B29-AFBB-64C05DE0BE7D}" dt="2020-11-18T03:46:39.954" v="6" actId="47"/>
        <pc:sldMkLst>
          <pc:docMk/>
          <pc:sldMk cId="837011853" sldId="338"/>
        </pc:sldMkLst>
      </pc:sldChg>
      <pc:sldChg chg="del">
        <pc:chgData name="Peter McQuillan" userId="a798018f86a4f6e0" providerId="LiveId" clId="{969D7528-AF9F-4B29-AFBB-64C05DE0BE7D}" dt="2020-11-18T03:46:39.118" v="5" actId="47"/>
        <pc:sldMkLst>
          <pc:docMk/>
          <pc:sldMk cId="3776249045" sldId="339"/>
        </pc:sldMkLst>
      </pc:sldChg>
      <pc:sldMasterChg chg="delSldLayout">
        <pc:chgData name="Peter McQuillan" userId="a798018f86a4f6e0" providerId="LiveId" clId="{969D7528-AF9F-4B29-AFBB-64C05DE0BE7D}" dt="2020-11-18T03:46:54.693" v="38" actId="47"/>
        <pc:sldMasterMkLst>
          <pc:docMk/>
          <pc:sldMasterMk cId="0" sldId="2147483648"/>
        </pc:sldMasterMkLst>
        <pc:sldLayoutChg chg="del">
          <pc:chgData name="Peter McQuillan" userId="a798018f86a4f6e0" providerId="LiveId" clId="{969D7528-AF9F-4B29-AFBB-64C05DE0BE7D}" dt="2020-11-18T03:46:46.587" v="23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Peter McQuillan" userId="a798018f86a4f6e0" providerId="LiveId" clId="{969D7528-AF9F-4B29-AFBB-64C05DE0BE7D}" dt="2020-11-18T03:46:54.693" v="38" actId="47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Warrior Creed</a:t>
            </a:r>
          </a:p>
        </p:txBody>
      </p:sp>
    </p:spTree>
    <p:extLst>
      <p:ext uri="{BB962C8B-B14F-4D97-AF65-F5344CB8AC3E}">
        <p14:creationId xmlns:p14="http://schemas.microsoft.com/office/powerpoint/2010/main" val="46165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54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977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Shape 84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Shape 85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1"/>
              </a:buBlip>
            </a:lvl1pPr>
            <a:lvl2pPr>
              <a:buBlip>
                <a:blip r:embed="rId11"/>
              </a:buBlip>
            </a:lvl2pPr>
            <a:lvl3pPr>
              <a:buBlip>
                <a:blip r:embed="rId11"/>
              </a:buBlip>
            </a:lvl3pPr>
            <a:lvl4pPr>
              <a:buBlip>
                <a:blip r:embed="rId11"/>
              </a:buBlip>
            </a:lvl4pPr>
            <a:lvl5pPr>
              <a:buBlip>
                <a:blip r:embed="rId11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9" r:id="rId7"/>
    <p:sldLayoutId id="2147483660" r:id="rId8"/>
  </p:sldLayoutIdLst>
  <p:transition spd="med"/>
  <p:hf hdr="0" ftr="0" dt="0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1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1CDC1-5939-4FE8-8BA6-FCE96CC94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dirty="0"/>
              <a:t>Closing</a:t>
            </a:r>
          </a:p>
          <a:p>
            <a:pPr marL="0" indent="0" algn="ctr">
              <a:buNone/>
            </a:pP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A3B64-0276-4933-9E21-C76D91A41A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83576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E2CCE27-EE1A-4E5D-8835-17C6F5C7D3B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r="28715" b="1"/>
          <a:stretch/>
        </p:blipFill>
        <p:spPr>
          <a:xfrm>
            <a:off x="12925425" y="919163"/>
            <a:ext cx="11599863" cy="15473362"/>
          </a:xfrm>
          <a:noFill/>
        </p:spPr>
      </p:pic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1155430" y="919163"/>
            <a:ext cx="11036570" cy="3391170"/>
          </a:xfrm>
        </p:spPr>
        <p:txBody>
          <a:bodyPr anchor="b">
            <a:normAutofit/>
          </a:bodyPr>
          <a:lstStyle/>
          <a:p>
            <a:r>
              <a:rPr dirty="0"/>
              <a:t>Company </a:t>
            </a:r>
            <a:r>
              <a:rPr lang="en-CA" dirty="0"/>
              <a:t>Expectations</a:t>
            </a:r>
            <a:endParaRPr dirty="0"/>
          </a:p>
        </p:txBody>
      </p:sp>
      <p:sp>
        <p:nvSpPr>
          <p:cNvPr id="214" name="Shape 214"/>
          <p:cNvSpPr txBox="1">
            <a:spLocks noGrp="1"/>
          </p:cNvSpPr>
          <p:nvPr>
            <p:ph type="body" sz="quarter" idx="1"/>
          </p:nvPr>
        </p:nvSpPr>
        <p:spPr>
          <a:xfrm>
            <a:off x="1080655" y="5507181"/>
            <a:ext cx="11111345" cy="7289655"/>
          </a:xfrm>
        </p:spPr>
        <p:txBody>
          <a:bodyPr anchor="t">
            <a:norm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If knocked down, I will get back up, every time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1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I will draw on every remaining ounce of experience to protect my teammates and to accomplish our business goals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1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I am never out of the fight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1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Discipline and Innovation is expected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4E4FDD-22DF-4C34-B086-1F3B3C6F78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>
            <a:extLst>
              <a:ext uri="{FF2B5EF4-FFF2-40B4-BE49-F238E27FC236}">
                <a16:creationId xmlns:a16="http://schemas.microsoft.com/office/drawing/2014/main" id="{D90E9625-20BD-44AE-B4B2-7E2751505D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9" r="19429"/>
          <a:stretch/>
        </p:blipFill>
        <p:spPr>
          <a:xfrm>
            <a:off x="13169900" y="2376299"/>
            <a:ext cx="9522179" cy="1270258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dirty="0"/>
              <a:t>Celebrate with Team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</p:spPr>
        <p:txBody>
          <a:bodyPr anchor="ctr">
            <a:norm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900" dirty="0"/>
              <a:t>Celebrate project completions and success with team member or entire team.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9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900" dirty="0"/>
              <a:t>Celebrate your own successes.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9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900" dirty="0"/>
              <a:t>Watch your team member and take every opportunity to pat them on the back for successes in and out of the office.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5B891-5F3A-44C4-A648-AAE524EFE6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3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reading a book&#10;&#10;Description automatically generated">
            <a:extLst>
              <a:ext uri="{FF2B5EF4-FFF2-40B4-BE49-F238E27FC236}">
                <a16:creationId xmlns:a16="http://schemas.microsoft.com/office/drawing/2014/main" id="{F0914570-CF11-492C-84EB-BD28F1156EA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" r="1" b="8978"/>
          <a:stretch/>
        </p:blipFill>
        <p:spPr>
          <a:xfrm>
            <a:off x="12925425" y="919163"/>
            <a:ext cx="11599863" cy="15473362"/>
          </a:xfrm>
          <a:noFill/>
        </p:spPr>
      </p:pic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</p:spPr>
        <p:txBody>
          <a:bodyPr anchor="b">
            <a:normAutofit/>
          </a:bodyPr>
          <a:lstStyle/>
          <a:p>
            <a:r>
              <a:rPr dirty="0"/>
              <a:t>Leadership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The learning is never complete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0E9FE-E9B3-487F-833A-D5495D630F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4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1CDC1-5939-4FE8-8BA6-FCE96CC94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dirty="0"/>
              <a:t>End Closing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A3B64-0276-4933-9E21-C76D91A41A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917828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104</Words>
  <Application>Microsoft Office PowerPoint</Application>
  <PresentationFormat>Custom</PresentationFormat>
  <Paragraphs>24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Helvetica Neue</vt:lpstr>
      <vt:lpstr>Helvetica Neue Light</vt:lpstr>
      <vt:lpstr>Industrial</vt:lpstr>
      <vt:lpstr>PowerPoint Presentation</vt:lpstr>
      <vt:lpstr>Company Expectations</vt:lpstr>
      <vt:lpstr>Celebrate with Team</vt:lpstr>
      <vt:lpstr>Leadership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Leading Your First Team</dc:title>
  <dc:creator>Peter McQuillan</dc:creator>
  <cp:lastModifiedBy>Peter McQuillan</cp:lastModifiedBy>
  <cp:revision>5</cp:revision>
  <dcterms:created xsi:type="dcterms:W3CDTF">2020-10-26T14:38:21Z</dcterms:created>
  <dcterms:modified xsi:type="dcterms:W3CDTF">2020-11-18T03:47:00Z</dcterms:modified>
</cp:coreProperties>
</file>